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A7AEB-C0D5-4975-8722-7691DBA21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936" y="-1767839"/>
            <a:ext cx="6911430" cy="5620511"/>
          </a:xfrm>
        </p:spPr>
        <p:txBody>
          <a:bodyPr>
            <a:normAutofit/>
          </a:bodyPr>
          <a:lstStyle/>
          <a:p>
            <a:pPr algn="l"/>
            <a:r>
              <a:rPr lang="ru-RU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Аркадная видеоигра на языке программирования </a:t>
            </a:r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br>
              <a:rPr lang="ru-RU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ru-RU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9D0CEC-70D5-433C-B4EC-5CAC37982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83566" y="5352176"/>
            <a:ext cx="1992433" cy="1440012"/>
          </a:xfrm>
        </p:spPr>
        <p:txBody>
          <a:bodyPr/>
          <a:lstStyle/>
          <a:p>
            <a:pPr algn="l"/>
            <a:r>
              <a:rPr lang="ru-RU" dirty="0"/>
              <a:t>Подготовили</a:t>
            </a:r>
            <a:r>
              <a:rPr lang="en-US" dirty="0"/>
              <a:t>: </a:t>
            </a:r>
          </a:p>
          <a:p>
            <a:pPr algn="l"/>
            <a:r>
              <a:rPr lang="ru-RU" dirty="0" err="1"/>
              <a:t>Снытко</a:t>
            </a:r>
            <a:r>
              <a:rPr lang="ru-RU" dirty="0"/>
              <a:t> В.</a:t>
            </a:r>
          </a:p>
          <a:p>
            <a:pPr algn="l"/>
            <a:r>
              <a:rPr lang="ru-RU" dirty="0"/>
              <a:t>Афанасьев М.</a:t>
            </a:r>
          </a:p>
        </p:txBody>
      </p:sp>
    </p:spTree>
    <p:extLst>
      <p:ext uri="{BB962C8B-B14F-4D97-AF65-F5344CB8AC3E}">
        <p14:creationId xmlns:p14="http://schemas.microsoft.com/office/powerpoint/2010/main" val="10881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CB7CFD-D5F7-499A-8AEC-0F9B8300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цели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6DC2A4-AA3D-4668-A744-7C03E14C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</a:t>
            </a:r>
            <a:r>
              <a:rPr lang="en-US" dirty="0"/>
              <a:t>:</a:t>
            </a:r>
            <a:r>
              <a:rPr lang="ru-RU" dirty="0"/>
              <a:t> написание и последующее тестирование видеоигры на языке программирования </a:t>
            </a:r>
            <a:r>
              <a:rPr lang="en-US" dirty="0"/>
              <a:t>Python</a:t>
            </a:r>
            <a:endParaRPr lang="ru-RU" dirty="0"/>
          </a:p>
          <a:p>
            <a:r>
              <a:rPr lang="ru-RU" dirty="0"/>
              <a:t>Технологии и ПО</a:t>
            </a:r>
            <a:r>
              <a:rPr lang="en-US" dirty="0"/>
              <a:t>:</a:t>
            </a:r>
            <a:r>
              <a:rPr lang="ru-RU" dirty="0"/>
              <a:t> язык программирования </a:t>
            </a:r>
            <a:r>
              <a:rPr lang="en-US" dirty="0"/>
              <a:t>Python, PyCharm, GitHub, </a:t>
            </a:r>
            <a:r>
              <a:rPr lang="ru-RU" dirty="0"/>
              <a:t>библиотека </a:t>
            </a:r>
            <a:r>
              <a:rPr lang="en-US" dirty="0" err="1"/>
              <a:t>PyGame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6406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22F12E-1197-464A-B740-2EAD3834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To Gold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14F392-9E2A-48AD-BB66-E0C2F483C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4594923" cy="3124201"/>
          </a:xfrm>
        </p:spPr>
        <p:txBody>
          <a:bodyPr/>
          <a:lstStyle/>
          <a:p>
            <a:r>
              <a:rPr lang="ru-RU" dirty="0"/>
              <a:t>Наш проект представляет из себя аркадную видеоигру, в которой Гном хочет собрать все монеты, расположенные на карте, всего их 210, но гному мешают различные монстры и препятствия в виде стен.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2322B4-83DD-4E1C-9DDA-8D867D607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37604" y="0"/>
            <a:ext cx="6054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6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C1780-AEA0-4581-ACB9-979712FAB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Начало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9069C-1828-4C1E-A567-A1BB38AAE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Была определена основная идея игры, стиль и то, как в неё играть.</a:t>
            </a:r>
          </a:p>
          <a:p>
            <a:r>
              <a:rPr lang="ru-RU" dirty="0"/>
              <a:t>К проекту был подключен </a:t>
            </a:r>
            <a:r>
              <a:rPr lang="en-US" dirty="0"/>
              <a:t>Git</a:t>
            </a:r>
            <a:r>
              <a:rPr lang="ru-RU" dirty="0"/>
              <a:t>, для того, чтобы работать в команде было проще.</a:t>
            </a:r>
          </a:p>
          <a:p>
            <a:r>
              <a:rPr lang="ru-RU" dirty="0"/>
              <a:t>Были созданы две ветки, одна основная и вторая дополнительная, в которую добавлялись экспериментальные изменения.</a:t>
            </a:r>
          </a:p>
          <a:p>
            <a:r>
              <a:rPr lang="ru-RU" dirty="0"/>
              <a:t>Была изучена документация и общая информация о библиотеке </a:t>
            </a:r>
            <a:r>
              <a:rPr lang="en-US" dirty="0" err="1"/>
              <a:t>PyGame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547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2E0E33-CB34-4155-8837-4B788846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Первая половина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5889A9-3F8D-494D-9765-A872E1FDA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5866489" cy="3124201"/>
          </a:xfrm>
        </p:spPr>
        <p:txBody>
          <a:bodyPr/>
          <a:lstStyle/>
          <a:p>
            <a:r>
              <a:rPr lang="ru-RU" dirty="0"/>
              <a:t>Работа велась практически независимо, обговаривались идеи, которые было желание ввести, а после каждый вносил изменения в ветки на </a:t>
            </a:r>
            <a:r>
              <a:rPr lang="en-US" dirty="0"/>
              <a:t>GitHub.</a:t>
            </a:r>
            <a:endParaRPr lang="ru-RU" dirty="0"/>
          </a:p>
          <a:p>
            <a:r>
              <a:rPr lang="ru-RU" dirty="0"/>
              <a:t>Первым делом была создана карта и препятствия, а также сам Гном и монстры.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BD06D3-72D0-4E6D-B6C0-FD27BEC43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2218544"/>
            <a:ext cx="4591050" cy="463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4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D3BBE8-693B-465D-A4A7-92DFD56D4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Вторая половина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82BD06-8BC7-4FA6-AB28-1DCAEA23F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Были разработаны маршруты для монстров.</a:t>
            </a:r>
          </a:p>
          <a:p>
            <a:r>
              <a:rPr lang="ru-RU" dirty="0"/>
              <a:t>По карте были расположены монеты.</a:t>
            </a:r>
          </a:p>
          <a:p>
            <a:r>
              <a:rPr lang="ru-RU" dirty="0"/>
              <a:t>Появился конец игры при сборе всех монет или столкновении с монстрами.</a:t>
            </a:r>
          </a:p>
        </p:txBody>
      </p:sp>
    </p:spTree>
    <p:extLst>
      <p:ext uri="{BB962C8B-B14F-4D97-AF65-F5344CB8AC3E}">
        <p14:creationId xmlns:p14="http://schemas.microsoft.com/office/powerpoint/2010/main" val="3969905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7DCA1-96C0-4CB5-B30B-19EB74C8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Финальная стадия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312D2D-5FE3-4319-812E-752115653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Была добавлена аудиодорожка.</a:t>
            </a:r>
          </a:p>
          <a:p>
            <a:r>
              <a:rPr lang="ru-RU" dirty="0"/>
              <a:t>Добавлено меню окончания игры.</a:t>
            </a:r>
          </a:p>
          <a:p>
            <a:r>
              <a:rPr lang="ru-RU" dirty="0"/>
              <a:t>Добавлен счётчик очков.</a:t>
            </a:r>
          </a:p>
          <a:p>
            <a:r>
              <a:rPr lang="ru-RU" dirty="0"/>
              <a:t>Исправлены ошибки, при которых игра могла завершиться некорректно.</a:t>
            </a:r>
          </a:p>
        </p:txBody>
      </p:sp>
    </p:spTree>
    <p:extLst>
      <p:ext uri="{BB962C8B-B14F-4D97-AF65-F5344CB8AC3E}">
        <p14:creationId xmlns:p14="http://schemas.microsoft.com/office/powerpoint/2010/main" val="46106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C04397-73BF-4009-BA22-7E2A6CD2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9346AE-FC1B-4E92-B2B5-10F2A47C1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83831"/>
            <a:ext cx="3850312" cy="4939258"/>
          </a:xfrm>
        </p:spPr>
        <p:txBody>
          <a:bodyPr>
            <a:normAutofit/>
          </a:bodyPr>
          <a:lstStyle/>
          <a:p>
            <a:r>
              <a:rPr lang="ru-RU" dirty="0"/>
              <a:t>Была разработана, написана и протестирована аркадная видеоигра </a:t>
            </a:r>
            <a:r>
              <a:rPr lang="en-US" dirty="0"/>
              <a:t>Road To Gold, </a:t>
            </a:r>
            <a:r>
              <a:rPr lang="ru-RU" dirty="0"/>
              <a:t>к концу разработки игра находилась в рабочем состоянии, с возможностью полного прохождения, либо проигрыша, есть возможность создать новые уровни, изменить поведение монстров, не вредя при этом стабильности работы игры.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490D60-2A7A-44D2-9F5C-4CD3E82B3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1" r="24643"/>
          <a:stretch/>
        </p:blipFill>
        <p:spPr>
          <a:xfrm>
            <a:off x="6030685" y="0"/>
            <a:ext cx="6161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1017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45</TotalTime>
  <Words>282</Words>
  <Application>Microsoft Office PowerPoint</Application>
  <PresentationFormat>Широкоэкранный</PresentationFormat>
  <Paragraphs>28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Сетка</vt:lpstr>
      <vt:lpstr>Аркадная видеоигра на языке программирования python </vt:lpstr>
      <vt:lpstr>Постановка цели</vt:lpstr>
      <vt:lpstr>Road To Gold</vt:lpstr>
      <vt:lpstr>Начало работы</vt:lpstr>
      <vt:lpstr>Первая половина разработки</vt:lpstr>
      <vt:lpstr>Вторая половина разработки</vt:lpstr>
      <vt:lpstr>Финальная стадия разработки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Аркадная видеоигра на языке программирования python </dc:title>
  <dc:creator>Максим Афанасьев</dc:creator>
  <cp:lastModifiedBy>Максим Афанасьев</cp:lastModifiedBy>
  <cp:revision>3</cp:revision>
  <dcterms:created xsi:type="dcterms:W3CDTF">2023-01-18T11:34:59Z</dcterms:created>
  <dcterms:modified xsi:type="dcterms:W3CDTF">2023-01-18T12:41:43Z</dcterms:modified>
</cp:coreProperties>
</file>

<file path=docProps/thumbnail.jpeg>
</file>